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332" r:id="rId4"/>
    <p:sldId id="260" r:id="rId5"/>
    <p:sldId id="358" r:id="rId7"/>
    <p:sldId id="357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57"/>
      </p:cViewPr>
      <p:guideLst>
        <p:guide orient="horz" pos="2160"/>
        <p:guide pos="38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0" Type="http://schemas.openxmlformats.org/officeDocument/2006/relationships/tags" Target="tags/tag225.xml"/><Relationship Id="rId5" Type="http://schemas.openxmlformats.org/officeDocument/2006/relationships/slide" Target="slides/slide2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528" y="773025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5" y="1319586"/>
            <a:ext cx="4468166" cy="1819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4609" y="14659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these equations? Write in the following matrix-vector form: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2" y="3096301"/>
            <a:ext cx="8463272" cy="2135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2781" y="3380730"/>
            <a:ext cx="365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which can be rewritten as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675" y="3977371"/>
            <a:ext cx="1836919" cy="487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1468" y="5231770"/>
            <a:ext cx="11519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This is the </a:t>
            </a: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Bellman equation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(for this specific deterministic problem)!!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Though simple, it demonstrates the core idea: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value of one state relies on the values of other states.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matrix-vector form is more clear to see how to solve the state values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76" y="1511222"/>
            <a:ext cx="2551624" cy="242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4799" y="830318"/>
            <a:ext cx="11686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Consider the policy shown in the figure. Please write out the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relation among the returns (that is to write out the Bellman equation) 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02673" y="39356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25" y="3989456"/>
            <a:ext cx="2166015" cy="222055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1468" y="6149285"/>
            <a:ext cx="11123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 We can first calculate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and then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Overview some notions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4" y="808742"/>
            <a:ext cx="8144764" cy="61734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1" y="805278"/>
            <a:ext cx="8131341" cy="58817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836" y="9895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Example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11" y="760262"/>
            <a:ext cx="8038471" cy="222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8" y="3214887"/>
            <a:ext cx="10064077" cy="31267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9" y="1084140"/>
            <a:ext cx="7404005" cy="5722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31" y="51194"/>
            <a:ext cx="6305687" cy="17456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0" y="1652584"/>
            <a:ext cx="8386545" cy="355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4" y="1262480"/>
            <a:ext cx="8308895" cy="545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7" y="988203"/>
            <a:ext cx="8062873" cy="54749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4284"/>
          <a:stretch>
            <a:fillRect/>
          </a:stretch>
        </p:blipFill>
        <p:spPr>
          <a:xfrm>
            <a:off x="428817" y="988203"/>
            <a:ext cx="8062873" cy="3050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8" y="4038599"/>
            <a:ext cx="7776399" cy="2604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2: Bellman Equation</a:t>
            </a:r>
            <a:endParaRPr lang="zh-CN" alt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9325" y="1367155"/>
            <a:ext cx="70116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state value </a:t>
            </a:r>
            <a:endParaRPr lang="en-US" altLang="zh-CN" sz="2400" dirty="0">
              <a:solidFill>
                <a:srgbClr val="FF0000"/>
              </a:solidFill>
              <a:effectLst/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CMSS10"/>
              </a:rPr>
              <a:t>state value  -&gt;  action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US" altLang="zh-CN" sz="2400" dirty="0">
                <a:latin typeface="CMSS10"/>
              </a:rPr>
              <a:t>value</a:t>
            </a:r>
            <a:endParaRPr lang="en-US" altLang="zh-CN" sz="2400" dirty="0"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CMSS10"/>
              </a:rPr>
              <a:t>用于</a:t>
            </a:r>
            <a:r>
              <a:rPr lang="en-US" altLang="zh-CN" sz="2400" dirty="0">
                <a:latin typeface="CMSS10"/>
              </a:rPr>
              <a:t>policy evaluation</a:t>
            </a:r>
            <a:endParaRPr lang="en-US" altLang="zh-CN" sz="2400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Bellman equation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Derivation </a:t>
            </a:r>
            <a:endParaRPr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Matrix-vector form </a:t>
            </a:r>
            <a:endParaRPr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Solve the state values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1550"/>
            <a:ext cx="3124200" cy="70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530" y="4175125"/>
            <a:ext cx="2609850" cy="542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7" y="1166268"/>
            <a:ext cx="9098833" cy="4687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64793"/>
          <a:stretch>
            <a:fillRect/>
          </a:stretch>
        </p:blipFill>
        <p:spPr>
          <a:xfrm>
            <a:off x="138547" y="1166269"/>
            <a:ext cx="9098833" cy="16502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077" y="3059350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Similarly, it can be obtained that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50" y="3662357"/>
            <a:ext cx="2994391" cy="20293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14" y="867881"/>
            <a:ext cx="2994391" cy="20293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above equations one by one from the last to the first: 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34" y="3833804"/>
            <a:ext cx="2140966" cy="28765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If 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γ 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= 0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.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9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then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80" y="670558"/>
            <a:ext cx="2307220" cy="257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69" y="3729574"/>
            <a:ext cx="3433289" cy="28497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41016" y="4026209"/>
            <a:ext cx="52162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What to do after we have calculated state values?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 patient (calculating action value and improve policy)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616" y="2308246"/>
            <a:ext cx="8473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write out the Bellman equations for each state.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state values from the Bellman equations.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compare with the policy in the last example.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62" y="996124"/>
            <a:ext cx="6647202" cy="10170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4" y="822329"/>
            <a:ext cx="8437471" cy="5815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834" y="220285"/>
            <a:ext cx="6404747" cy="9799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9" y="1130227"/>
            <a:ext cx="8742451" cy="46896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91" y="1307077"/>
            <a:ext cx="8419557" cy="45326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975865"/>
            <a:ext cx="7785005" cy="52817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39" y="678207"/>
            <a:ext cx="7894516" cy="61493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6747"/>
          <a:stretch>
            <a:fillRect/>
          </a:stretch>
        </p:blipFill>
        <p:spPr>
          <a:xfrm>
            <a:off x="640451" y="678873"/>
            <a:ext cx="8732717" cy="40596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8" y="5363364"/>
            <a:ext cx="6996134" cy="491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74" y="4668434"/>
            <a:ext cx="7860743" cy="764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74" y="5855135"/>
            <a:ext cx="7786353" cy="49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53" y="971750"/>
            <a:ext cx="7610335" cy="55953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468" y="5029636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iterative solution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720368"/>
            <a:ext cx="8124083" cy="57681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955145"/>
            <a:ext cx="33572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/>
                <a:latin typeface="CMSS10"/>
              </a:rPr>
              <a:t>Why to solve state values?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Given a policy, finding out the corresponding state values is called </a:t>
            </a:r>
            <a:r>
              <a:rPr lang="en-US" altLang="zh-CN" sz="2000" i="1" dirty="0">
                <a:solidFill>
                  <a:srgbClr val="0000FF"/>
                </a:solidFill>
                <a:effectLst/>
                <a:latin typeface="CMSSI10"/>
              </a:rPr>
              <a:t>policy evaluation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! It is a fundamental problem in RL. It is the foundation to find better policies. </a:t>
            </a:r>
            <a:endParaRPr lang="en-US" altLang="zh-CN" sz="2000" dirty="0"/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It is </a:t>
            </a:r>
            <a:r>
              <a:rPr lang="en-US" altLang="zh-CN" sz="2000" u="sng" dirty="0">
                <a:solidFill>
                  <a:srgbClr val="000000"/>
                </a:solidFill>
                <a:effectLst/>
                <a:latin typeface="CMSS10"/>
              </a:rPr>
              <a:t>important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 to understand how to solve the Bellman equation.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99" y="804000"/>
            <a:ext cx="8324741" cy="56382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268" y="804000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iterative solution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0" y="774971"/>
            <a:ext cx="7917893" cy="5912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7" y="977379"/>
            <a:ext cx="7555605" cy="56035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263" y="1149248"/>
            <a:ext cx="112602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From state value to action value: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State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state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state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and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taking an action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Why do we care action value? Because we want to know which action is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better.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will frequently use action values to update policies.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52346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762419"/>
            <a:ext cx="8493471" cy="5632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35" y="5363872"/>
            <a:ext cx="745766" cy="5181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2" y="1007472"/>
            <a:ext cx="8813495" cy="501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3" y="0"/>
            <a:ext cx="6477027" cy="10513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313" y="2775874"/>
            <a:ext cx="8607431" cy="30172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99" y="2893645"/>
            <a:ext cx="6943092" cy="2988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66" y="3431163"/>
            <a:ext cx="9299238" cy="27553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673" y="4374420"/>
            <a:ext cx="10134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Highlights: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 is important since we care about which action to take.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first calculate all the state values and then calculate the action values.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also directly calculate the action values with or without models.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068" y="1859366"/>
            <a:ext cx="3556731" cy="5264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992" y="2476653"/>
            <a:ext cx="3791826" cy="20273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Summary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9" y="793274"/>
            <a:ext cx="8145222" cy="5860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2 (middle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what is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discounted return?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90" y="4217305"/>
            <a:ext cx="5243945" cy="1942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Policy 3 is stochastic! </a:t>
            </a:r>
            <a:endParaRPr lang="en-US" altLang="zh-CN" sz="2400" dirty="0"/>
          </a:p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3 (right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discounted return is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23" y="4736952"/>
            <a:ext cx="5662740" cy="1608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5181" y="3324089"/>
            <a:ext cx="96635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In summary,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R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above inequality suggests that the first policy is the best and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second policy is the worst, which is exactly the same as our intuition.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Calculating return is important to evaluate a policy.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181" y="3324089"/>
            <a:ext cx="9663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1: by definition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Let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denote the return obtained starting from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=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12" y="4358982"/>
            <a:ext cx="4406188" cy="2240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181" y="3324089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19" y="3785754"/>
            <a:ext cx="5632152" cy="22929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5153" y="60796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returns rely on each other.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Bootstrapping</a:t>
            </a:r>
            <a:endParaRPr lang="zh-CN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4226</Words>
  <Application>WPS 演示</Application>
  <PresentationFormat>宽屏</PresentationFormat>
  <Paragraphs>180</Paragraphs>
  <Slides>41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71" baseType="lpstr">
      <vt:lpstr>Arial</vt:lpstr>
      <vt:lpstr>宋体</vt:lpstr>
      <vt:lpstr>Wingdings</vt:lpstr>
      <vt:lpstr>Wingdings</vt:lpstr>
      <vt:lpstr>汉仪旗黑-55简</vt:lpstr>
      <vt:lpstr>黑体-简</vt:lpstr>
      <vt:lpstr>汉仪综艺体简</vt:lpstr>
      <vt:lpstr>苹方-简</vt:lpstr>
      <vt:lpstr>汉仪旗黑-35S</vt:lpstr>
      <vt:lpstr>微软雅黑</vt:lpstr>
      <vt:lpstr>汉仪旗黑</vt:lpstr>
      <vt:lpstr>汉仪旗黑-60S</vt:lpstr>
      <vt:lpstr>Calibri</vt:lpstr>
      <vt:lpstr>Helvetica Neue</vt:lpstr>
      <vt:lpstr>宋体-简</vt:lpstr>
      <vt:lpstr>ChromeSansMM</vt:lpstr>
      <vt:lpstr>Thonburi</vt:lpstr>
      <vt:lpstr>CMSS10</vt:lpstr>
      <vt:lpstr>CMSY10</vt:lpstr>
      <vt:lpstr>CMSS12</vt:lpstr>
      <vt:lpstr>CMSSBX10</vt:lpstr>
      <vt:lpstr>CMMI10</vt:lpstr>
      <vt:lpstr>CMR7</vt:lpstr>
      <vt:lpstr>CMR10</vt:lpstr>
      <vt:lpstr>CMMI7</vt:lpstr>
      <vt:lpstr>CMSSI10</vt:lpstr>
      <vt:lpstr>宋体</vt:lpstr>
      <vt:lpstr>Arial Unicode MS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duan</cp:lastModifiedBy>
  <cp:revision>159</cp:revision>
  <dcterms:created xsi:type="dcterms:W3CDTF">2024-09-17T14:28:14Z</dcterms:created>
  <dcterms:modified xsi:type="dcterms:W3CDTF">2024-09-17T14:28:14Z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